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DB81A-B6BF-4ED6-A6B0-34DF9BE73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1334EB-12A4-4E36-9CE7-AD8F4156C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4FADC7-EF2C-442B-9521-094FB44FF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41966-1DAE-4AAC-875E-EE4227D48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460CC8-24EC-4497-A64B-D3BCCA63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41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A650C-CD1C-40D9-B633-F7C15AA0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68D4C4-A8BF-4EF6-9E14-034ECF928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4792B-A783-491E-8A8B-7DBCD96E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B7262E-7983-47DC-B0B6-6455BB1B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33B38F-FA72-4458-A4DD-AC118247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83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DF5BA-A880-4F51-8667-87CC8550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D3150A-820B-4E50-815F-AEF6A9B6E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C47515-A724-4F18-B232-03D6CB3A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66128-EA07-4C00-A133-A4E19168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E44C0-A34C-4CEC-8FD0-2C92DF85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5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D1ED0A-EA13-40DD-8A21-817BD5F7E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51DEF-E0F9-488B-88A0-44F4B0B20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0C56ED-6399-446C-9592-07E2D52A6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57A91F-16A8-480F-868F-A4CBD1E3B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0E20A3-8965-4607-9BDC-936891975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24D643-C7E0-4D0A-A45D-F11F32AFF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29CA9-06E6-4B18-A134-E2C052C0E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C96C21-DB4C-4C0C-9FCD-B2CA40541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91D1ED-3721-4161-A913-576EB9E7B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6DCAC1-5D89-429B-B84E-8A24DE74E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709C50-5A0D-4FFB-BFA2-B1FD0FDC76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C859B3-4FDF-419A-880C-AB315AA63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3776BC-6797-430D-A15B-A41F3C84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FD861D-519C-487C-A6CD-C6A52438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3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8D035-AA11-48D7-8DE1-38520097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78A1CF-0517-48CC-9A87-3F4EF62A0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70A74E-04A5-42A0-A62F-F5B253EFF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C48065-31CF-4FC2-8D3F-B1F9F449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8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3ACB35-CF26-4953-BE79-144D37EE2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4FBC08-0AEB-41E0-B370-341C8407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ADFF23-DF55-431C-B606-14C20DFA5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0C029-EB24-45CE-972E-004A29F57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C1A837-9370-4223-A991-D01403925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B89AD0-1199-4EFF-B544-4A963E128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E042B1-4387-4AA3-9C76-EA4B61B74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B23E80-4EC4-4FB1-A38A-A363658F6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2FF849-35AF-4A2B-A4E3-B2055EB3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CE9DC-C116-4722-8080-26FC61E0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FA2BDF0-E14B-41A1-965F-84FBC26948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B4587-46B5-49EA-86C7-705B3B48B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8C613B-BF8E-4577-9705-E68A11E78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353BFA-130F-4E3C-87AA-71652C9E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E93D79-33AF-4990-9F1F-6A058771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19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C0A8B-34BB-4CCE-8439-A4C990ED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B43108-0685-4D2D-95FF-49476B2E8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5BA84-51A6-42FE-B9D8-DC4E1E4A2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03E27-385E-4EC6-A3D4-E8FF2679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FCC1FD-B431-4B41-9AF4-AB3E28D43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1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31DC1E-E4B5-47F2-AE86-B69D2F0327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4A097B-22B8-4C4F-9262-C18B6366C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67507-6837-4721-AC5A-E7D13331C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9E5981-5612-43FA-BD40-D08469F1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4DCD3A-E8FB-437E-BF16-71FAB571D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6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EDA10-32A4-4468-B251-E272FB25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942C0B-A9DF-4275-9162-3C29B88D8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B7C3CC-2245-4BF1-8284-2BBC902E5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62632-8800-49DA-9EC5-88531396FE7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F7A7A-40D1-4439-B211-C72B4581B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E1EEFC-B7F6-422F-B424-20084C544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15911-C635-4B6B-A38B-3A4BC06CDF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3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46371-04E3-43D5-954D-FD6BA6225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561397"/>
          </a:xfrm>
        </p:spPr>
        <p:txBody>
          <a:bodyPr>
            <a:noAutofit/>
          </a:bodyPr>
          <a:lstStyle/>
          <a:p>
            <a:r>
              <a:rPr lang="ru-RU" sz="6600" b="1" dirty="0">
                <a:solidFill>
                  <a:srgbClr val="FF0000"/>
                </a:solidFill>
              </a:rPr>
              <a:t>Основные правила передвижения юного пассажира</a:t>
            </a:r>
            <a:br>
              <a:rPr lang="ru-RU" sz="6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для детей 6-7 лет</a:t>
            </a:r>
            <a:br>
              <a:rPr lang="ru-RU" sz="6600" b="1" dirty="0">
                <a:solidFill>
                  <a:srgbClr val="002060"/>
                </a:solidFill>
              </a:rPr>
            </a:b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53E15D-F24B-4B08-A2C0-DAA042C14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8098" y="4907757"/>
            <a:ext cx="5084781" cy="1655762"/>
          </a:xfrm>
          <a:solidFill>
            <a:schemeClr val="accent5">
              <a:lumMod val="40000"/>
              <a:lumOff val="60000"/>
              <a:alpha val="48000"/>
            </a:schemeClr>
          </a:solidFill>
        </p:spPr>
        <p:txBody>
          <a:bodyPr>
            <a:normAutofit fontScale="92500"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</a:rPr>
              <a:t>Автор: </a:t>
            </a:r>
          </a:p>
          <a:p>
            <a:pPr algn="l"/>
            <a:r>
              <a:rPr lang="ru-RU" b="1" dirty="0">
                <a:solidFill>
                  <a:srgbClr val="002060"/>
                </a:solidFill>
              </a:rPr>
              <a:t>воспитатель </a:t>
            </a:r>
          </a:p>
          <a:p>
            <a:pPr algn="l"/>
            <a:r>
              <a:rPr lang="ru-RU" b="1" dirty="0" err="1">
                <a:solidFill>
                  <a:srgbClr val="002060"/>
                </a:solidFill>
              </a:rPr>
              <a:t>Зажигаева</a:t>
            </a:r>
            <a:r>
              <a:rPr lang="ru-RU" b="1" dirty="0">
                <a:solidFill>
                  <a:srgbClr val="002060"/>
                </a:solidFill>
              </a:rPr>
              <a:t> Екатерина Андреевна</a:t>
            </a:r>
          </a:p>
          <a:p>
            <a:pPr algn="l"/>
            <a:r>
              <a:rPr lang="ru-RU" b="1" dirty="0">
                <a:solidFill>
                  <a:srgbClr val="002060"/>
                </a:solidFill>
              </a:rPr>
              <a:t>МОУ детский сад № 214 г. Волгограда</a:t>
            </a:r>
          </a:p>
        </p:txBody>
      </p:sp>
    </p:spTree>
    <p:extLst>
      <p:ext uri="{BB962C8B-B14F-4D97-AF65-F5344CB8AC3E}">
        <p14:creationId xmlns:p14="http://schemas.microsoft.com/office/powerpoint/2010/main" val="185045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682F4E3-5F6F-459A-8BAE-B06A68E81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11" y="829509"/>
            <a:ext cx="11003280" cy="3630613"/>
          </a:xfrm>
          <a:solidFill>
            <a:schemeClr val="accent5">
              <a:lumMod val="40000"/>
              <a:lumOff val="60000"/>
              <a:alpha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Цель: познакомить дошкольников с правилами безопасного поведения в транспорте.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Задачи: 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сформировать представления о культуре поведения в общественном транспорте;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Формировать знания о правилах перевозки пассажиров в автомобиле.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014D64-B882-41D6-A890-3C4082B6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3448" y="3997462"/>
            <a:ext cx="4429743" cy="258163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21299999" lon="19199986" rev="0"/>
            </a:camera>
            <a:lightRig rig="threePt" dir="t"/>
          </a:scene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EF0BE0-DB7A-46C8-A07F-3C6AEC0A8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2878175"/>
            <a:ext cx="5283200" cy="5283200"/>
          </a:xfrm>
          <a:prstGeom prst="rect">
            <a:avLst/>
          </a:prstGeom>
          <a:scene3d>
            <a:camera prst="orthographicFront">
              <a:rot lat="19799999" lon="20999986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4914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81106-442A-4A78-B1CF-7C002C7D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80" y="196850"/>
            <a:ext cx="9977120" cy="79216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</a:rPr>
              <a:t>Какой бывает транспорт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38BAAE8-0501-449A-A6F3-26300CB6F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959" y="802640"/>
            <a:ext cx="9713835" cy="9472612"/>
          </a:xfrm>
          <a:prstGeom prst="rect">
            <a:avLst/>
          </a:prstGeom>
          <a:solidFill>
            <a:schemeClr val="accent5">
              <a:lumMod val="40000"/>
              <a:lumOff val="60000"/>
              <a:alpha val="64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6929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421A2-E0DB-47CE-85C7-698631885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64160"/>
            <a:ext cx="10173652" cy="179324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5300" b="1" dirty="0">
                <a:solidFill>
                  <a:srgbClr val="FF0000"/>
                </a:solidFill>
              </a:rPr>
              <a:t>Какой транспорт перевозит пассажиров?</a:t>
            </a:r>
            <a:br>
              <a:rPr lang="ru-RU" altLang="ru-RU" sz="3200" dirty="0"/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0F6933-831B-4A6C-A0DE-CA865FD70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240" y="2258775"/>
            <a:ext cx="4185920" cy="4185920"/>
          </a:xfrm>
          <a:prstGeom prst="rect">
            <a:avLst/>
          </a:prstGeom>
          <a:scene3d>
            <a:camera prst="orthographicFront">
              <a:rot lat="19799999" lon="20999986" rev="0"/>
            </a:camera>
            <a:lightRig rig="threePt" dir="t"/>
          </a:scene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4DC882-8E47-4B24-8913-2C810B1F6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052" y="4052014"/>
            <a:ext cx="3129272" cy="18237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21299999" lon="19199986" rev="0"/>
            </a:camera>
            <a:lightRig rig="threePt" dir="t"/>
          </a:scene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424F6B-0A46-459A-B569-F289B5366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783" y="3906324"/>
            <a:ext cx="4379450" cy="30975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C53034-F723-4FF2-967F-3F96B6DA5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881" y="1364498"/>
            <a:ext cx="4642342" cy="158717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17C6D95-35EA-4CF7-B9F7-1D392074C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434" y="4340840"/>
            <a:ext cx="5185349" cy="251716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0862D80-6E3D-4285-A029-BA7D52F669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6544" y="1752402"/>
            <a:ext cx="4599225" cy="45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2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3E829-053E-4E28-8E93-7123827AF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726612" cy="1600200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FF0000"/>
                </a:solidFill>
              </a:rPr>
              <a:t>Каким транспортом мы с вами пользуемся чаще всего?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14C8D7-4FE2-4ED9-BBF9-6DB42BA65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440" y="2245360"/>
            <a:ext cx="4913948" cy="2072640"/>
          </a:xfrm>
          <a:solidFill>
            <a:schemeClr val="accent5">
              <a:lumMod val="40000"/>
              <a:lumOff val="60000"/>
              <a:alpha val="59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b="1" i="0" dirty="0">
                <a:effectLst/>
                <a:latin typeface="-apple-system"/>
              </a:rPr>
              <a:t>Возит маму на работу,</a:t>
            </a:r>
            <a:br>
              <a:rPr lang="ru-RU" b="1" dirty="0"/>
            </a:br>
            <a:r>
              <a:rPr lang="ru-RU" b="1" i="0" dirty="0">
                <a:effectLst/>
                <a:latin typeface="-apple-system"/>
              </a:rPr>
              <a:t>Может папу на охоту,</a:t>
            </a:r>
            <a:br>
              <a:rPr lang="ru-RU" b="1" dirty="0"/>
            </a:br>
            <a:r>
              <a:rPr lang="ru-RU" b="1" i="0" dirty="0">
                <a:effectLst/>
                <a:latin typeface="-apple-system"/>
              </a:rPr>
              <a:t>Меня возит в магазин,</a:t>
            </a:r>
            <a:br>
              <a:rPr lang="ru-RU" b="1" dirty="0"/>
            </a:br>
            <a:r>
              <a:rPr lang="ru-RU" b="1" i="0" dirty="0">
                <a:effectLst/>
                <a:latin typeface="-apple-system"/>
              </a:rPr>
              <a:t>Только кушает бензин.</a:t>
            </a: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B98001-1E9B-471A-BD18-024F50444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760" y="2887345"/>
            <a:ext cx="5413514" cy="2331720"/>
          </a:xfrm>
          <a:solidFill>
            <a:schemeClr val="accent5">
              <a:lumMod val="40000"/>
              <a:lumOff val="60000"/>
              <a:alpha val="48000"/>
            </a:schemeClr>
          </a:solidFill>
        </p:spPr>
        <p:txBody>
          <a:bodyPr>
            <a:normAutofit/>
          </a:bodyPr>
          <a:lstStyle/>
          <a:p>
            <a:r>
              <a:rPr lang="ru-RU" sz="3200" b="1" i="0" dirty="0">
                <a:effectLst/>
                <a:latin typeface="YS Text"/>
              </a:rPr>
              <a:t>Что за чудо — длинный дом! Пассажиров много в нём. Носит обувь из резины </a:t>
            </a:r>
          </a:p>
          <a:p>
            <a:r>
              <a:rPr lang="ru-RU" sz="3200" b="1" i="0" dirty="0">
                <a:effectLst/>
                <a:latin typeface="YS Text"/>
              </a:rPr>
              <a:t>И питается бензином</a:t>
            </a:r>
            <a:r>
              <a:rPr lang="ru-RU" sz="3200" b="0" i="0" dirty="0">
                <a:effectLst/>
                <a:latin typeface="YS Text"/>
              </a:rPr>
              <a:t>.</a:t>
            </a:r>
            <a:endParaRPr lang="ru-RU" sz="3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59CC17-2D73-4FAB-98E2-53B89F876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82" y="2164620"/>
            <a:ext cx="5326658" cy="42735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B50A0A-8DF2-4742-9A61-112E7B55F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440" y="3537585"/>
            <a:ext cx="5715972" cy="33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6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251A9-6122-4D56-A49B-5033F8AD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492932" cy="9448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Основные правила поведения в автобусе и на остановке общественного транспорта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CE4739-0BE3-405E-8B61-BA985031B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5996" y="1933124"/>
            <a:ext cx="5313283" cy="2638876"/>
          </a:xfrm>
          <a:solidFill>
            <a:schemeClr val="accent5">
              <a:lumMod val="40000"/>
              <a:lumOff val="60000"/>
              <a:alpha val="49000"/>
            </a:schemeClr>
          </a:solidFill>
        </p:spPr>
        <p:txBody>
          <a:bodyPr>
            <a:noAutofit/>
          </a:bodyPr>
          <a:lstStyle/>
          <a:p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остановке мальчики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 поджидали.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Прыгали, как мячики,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Весело скакали.</a:t>
            </a:r>
            <a:endParaRPr lang="ru-RU" sz="40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649967D-CF06-4C25-9DFC-4E07DBBA18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2" b="10565"/>
          <a:stretch>
            <a:fillRect/>
          </a:stretch>
        </p:blipFill>
        <p:spPr bwMode="auto">
          <a:xfrm>
            <a:off x="5586254" y="1436507"/>
            <a:ext cx="7227399" cy="363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A5657C3-3FD4-4D90-BE75-984AA89A8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/>
          <a:stretch>
            <a:fillRect/>
          </a:stretch>
        </p:blipFill>
        <p:spPr bwMode="auto">
          <a:xfrm>
            <a:off x="4903811" y="3251131"/>
            <a:ext cx="3915069" cy="253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7F58EC-8832-4B18-B42B-E08F6EC504BC}"/>
              </a:ext>
            </a:extLst>
          </p:cNvPr>
          <p:cNvSpPr txBox="1"/>
          <p:nvPr/>
        </p:nvSpPr>
        <p:spPr>
          <a:xfrm>
            <a:off x="213360" y="5452997"/>
            <a:ext cx="11978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Нельзя играть на остановке общественного транспорта!</a:t>
            </a:r>
          </a:p>
        </p:txBody>
      </p:sp>
    </p:spTree>
    <p:extLst>
      <p:ext uri="{BB962C8B-B14F-4D97-AF65-F5344CB8AC3E}">
        <p14:creationId xmlns:p14="http://schemas.microsoft.com/office/powerpoint/2010/main" val="171786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77F7C81-B8AD-41F5-8B83-5A82A32853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8" r="12488"/>
          <a:stretch/>
        </p:blipFill>
        <p:spPr>
          <a:xfrm>
            <a:off x="5748814" y="2194819"/>
            <a:ext cx="6770052" cy="4663181"/>
          </a:xfrm>
          <a:effectLst>
            <a:softEdge rad="2667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F1183F1D-50FA-4D21-AE4C-540A8210D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495" y="2194819"/>
            <a:ext cx="5875859" cy="3535680"/>
          </a:xfrm>
          <a:solidFill>
            <a:schemeClr val="accent5">
              <a:lumMod val="40000"/>
              <a:lumOff val="60000"/>
              <a:alpha val="63000"/>
            </a:schemeClr>
          </a:solidFill>
        </p:spPr>
        <p:txBody>
          <a:bodyPr>
            <a:noAutofit/>
          </a:bodyPr>
          <a:lstStyle/>
          <a:p>
            <a: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Подошёл автобус — стой, не толкайся,</a:t>
            </a:r>
            <a:b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Выпускай сперва, кто едет — не теряйся!</a:t>
            </a:r>
            <a:b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салон заходишь — за поручень берись,</a:t>
            </a:r>
            <a:b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Рядом с окошком спокойно садись.</a:t>
            </a:r>
            <a:endParaRPr lang="ru-RU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7F9185E3-7C5E-4A33-8FE8-4DF3BD25F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818052" cy="6299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</a:p>
        </p:txBody>
      </p:sp>
    </p:spTree>
    <p:extLst>
      <p:ext uri="{BB962C8B-B14F-4D97-AF65-F5344CB8AC3E}">
        <p14:creationId xmlns:p14="http://schemas.microsoft.com/office/powerpoint/2010/main" val="49865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61F031-256B-444B-B17A-C404C3DC7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374" y="304800"/>
            <a:ext cx="8497252" cy="68072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C71E1E-A807-48F0-A9B2-EE99B114D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10151" y="3341246"/>
            <a:ext cx="7000569" cy="2036999"/>
          </a:xfrm>
          <a:solidFill>
            <a:schemeClr val="accent5">
              <a:lumMod val="40000"/>
              <a:lumOff val="60000"/>
              <a:alpha val="56000"/>
            </a:schemeClr>
          </a:solidFill>
          <a:effectLst>
            <a:softEdge rad="101600"/>
          </a:effectLst>
        </p:spPr>
        <p:txBody>
          <a:bodyPr>
            <a:normAutofit/>
          </a:bodyPr>
          <a:lstStyle/>
          <a:p>
            <a:pPr defTabSz="1022350"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Дети, послушайте дельный совет:</a:t>
            </a:r>
          </a:p>
          <a:p>
            <a:pPr marL="0" indent="0" defTabSz="1022350" eaLnBrk="1" fontAlgn="auto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None/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транспорт вошли – покупайте  билет!</a:t>
            </a:r>
          </a:p>
          <a:p>
            <a:endParaRPr lang="ru-RU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9B98E7-AB74-4B69-AB9C-E3280A8F1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1584960"/>
            <a:ext cx="4968240" cy="4968240"/>
          </a:xfrm>
          <a:prstGeom prst="rect">
            <a:avLst/>
          </a:prstGeom>
          <a:effectLst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350367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F18CE-774D-4ABC-9993-6B81577E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080" y="457200"/>
            <a:ext cx="7955280" cy="53975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  <a:endParaRPr lang="ru-RU" sz="40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95681B-3A38-4342-B1FF-23CDF456F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0731" y="3301959"/>
            <a:ext cx="4959668" cy="2721610"/>
          </a:xfrm>
          <a:solidFill>
            <a:schemeClr val="accent5">
              <a:lumMod val="40000"/>
              <a:lumOff val="60000"/>
              <a:alpha val="53000"/>
            </a:schemeClr>
          </a:solidFill>
        </p:spPr>
        <p:txBody>
          <a:bodyPr>
            <a:normAutofit/>
          </a:bodyPr>
          <a:lstStyle/>
          <a:p>
            <a:r>
              <a:rPr lang="ru-RU" sz="40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Не кричи, не шуми, не мешай,</a:t>
            </a:r>
            <a:br>
              <a:rPr lang="ru-RU" sz="40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40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Пассажирам вокруг не досаждай.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D1FE53C-1811-43CD-8299-6C1ACCEF76F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" b="317"/>
          <a:stretch>
            <a:fillRect/>
          </a:stretch>
        </p:blipFill>
        <p:spPr bwMode="auto">
          <a:xfrm>
            <a:off x="5569268" y="1433830"/>
            <a:ext cx="6172200" cy="4873625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86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91ADB9-8916-4238-A207-C1C6F0CD7A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r="17630"/>
          <a:stretch>
            <a:fillRect/>
          </a:stretch>
        </p:blipFill>
        <p:spPr>
          <a:xfrm>
            <a:off x="8456612" y="1433746"/>
            <a:ext cx="3735388" cy="3622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9E9C1D32-797A-4A59-BBD4-FDE6E5FD3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4320" y="1117600"/>
            <a:ext cx="7674292" cy="1503680"/>
          </a:xfrm>
          <a:solidFill>
            <a:schemeClr val="accent5">
              <a:lumMod val="40000"/>
              <a:lumOff val="60000"/>
              <a:alpha val="53000"/>
            </a:schemeClr>
          </a:solidFill>
        </p:spPr>
        <p:txBody>
          <a:bodyPr>
            <a:normAutofit/>
          </a:bodyPr>
          <a:lstStyle/>
          <a:p>
            <a:r>
              <a:rPr lang="ru-RU" sz="32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 бабушка рядом, мама с ребенком — встань, уступи,</a:t>
            </a:r>
            <a:br>
              <a:rPr lang="ru-RU" sz="32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Вежливым будь!</a:t>
            </a:r>
            <a:endParaRPr lang="ru-RU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C0E068-F491-47C1-A1A2-A1C608AC6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858692" cy="53022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  <a:endParaRPr lang="ru-RU" sz="4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F0F0D8-C74F-40E4-AC5D-FDE666AD2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2" y="2809240"/>
            <a:ext cx="4048760" cy="404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9AA451-E7F0-4658-8158-973BA1C57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528" y="3103011"/>
            <a:ext cx="3544887" cy="3029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010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1E8B2267-0EDA-4B5C-9D36-2C399E7B4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416423"/>
            <a:ext cx="5727290" cy="4866389"/>
          </a:xfrm>
          <a:solidFill>
            <a:schemeClr val="accent5">
              <a:lumMod val="40000"/>
              <a:lumOff val="60000"/>
              <a:alpha val="52000"/>
            </a:schemeClr>
          </a:solidFill>
        </p:spPr>
        <p:txBody>
          <a:bodyPr>
            <a:normAutofit fontScale="25000" lnSpcReduction="20000"/>
          </a:bodyPr>
          <a:lstStyle/>
          <a:p>
            <a:endParaRPr lang="ru-RU" sz="3200" spc="15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Мальчик мороженое ел.</a:t>
            </a:r>
            <a:b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 с ним в автобус сел.</a:t>
            </a:r>
            <a:b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 мороженое тает,</a:t>
            </a:r>
            <a:b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соседей попадает.</a:t>
            </a:r>
            <a:r>
              <a:rPr lang="ru-RU" sz="112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1200" spc="15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мусори в автобусе!!!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1200" spc="15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 садись в автобус с едой!!!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12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Куда мусор сложить,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12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 чисто было?</a:t>
            </a:r>
            <a:br>
              <a:rPr lang="ru-RU" sz="112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сумку или пакет — вот и красиво!</a:t>
            </a:r>
            <a:endParaRPr lang="ru-RU" sz="112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4C74F88-33EF-423A-9870-83E6BC1AC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90" y="264160"/>
            <a:ext cx="7381790" cy="65024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  <a:endParaRPr lang="ru-RU" sz="4000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389AED8-8854-4D5A-86FB-3F097A13A8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7"/>
          <a:stretch/>
        </p:blipFill>
        <p:spPr bwMode="auto">
          <a:xfrm>
            <a:off x="7463071" y="457200"/>
            <a:ext cx="4332689" cy="2839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76275A-B9F3-437F-8493-A4A7C31509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3" t="-362" r="13592" b="2722"/>
          <a:stretch/>
        </p:blipFill>
        <p:spPr>
          <a:xfrm>
            <a:off x="6096000" y="3429000"/>
            <a:ext cx="4226560" cy="3544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44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CD7E07BF-8687-4D1D-897D-B992E0EF3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97" y="4424782"/>
            <a:ext cx="5974080" cy="2240280"/>
          </a:xfr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/>
          <a:lstStyle/>
          <a:p>
            <a:r>
              <a:rPr lang="ru-RU" sz="28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окно не лезь, не высовывайся,</a:t>
            </a:r>
            <a:br>
              <a:rPr lang="ru-RU" sz="28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 спокойно — так полагается для </a:t>
            </a:r>
            <a:r>
              <a:rPr lang="ru-RU" sz="2800" spc="15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твоей </a:t>
            </a:r>
            <a:r>
              <a:rPr lang="ru-RU" sz="2800" spc="1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безопасности!</a:t>
            </a:r>
            <a:endParaRPr lang="ru-RU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C3C75D0-66F7-4D52-B85F-D0057DAB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2" b="7207"/>
          <a:stretch>
            <a:fillRect/>
          </a:stretch>
        </p:blipFill>
        <p:spPr bwMode="auto">
          <a:xfrm>
            <a:off x="2553495" y="568748"/>
            <a:ext cx="5712542" cy="3728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DF126A7-75C6-4783-B4D3-29E26FF9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7589" y="209187"/>
            <a:ext cx="10366094" cy="5318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Правила поведения в автобусе</a:t>
            </a:r>
            <a:endParaRPr lang="ru-RU" sz="4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AB52506-8384-428B-B2BC-679B4B748C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30916" r="59452" b="5997"/>
          <a:stretch/>
        </p:blipFill>
        <p:spPr>
          <a:xfrm>
            <a:off x="8266037" y="343704"/>
            <a:ext cx="3578942" cy="6170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598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4A85E3C3-56E7-4E7B-802C-04254FBD1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942" y="2300749"/>
            <a:ext cx="5553973" cy="3231237"/>
          </a:xfrm>
          <a:solidFill>
            <a:schemeClr val="accent1">
              <a:lumMod val="40000"/>
              <a:lumOff val="60000"/>
              <a:alpha val="52000"/>
            </a:schemeClr>
          </a:solidFill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Во-первых, обязательно пристегни ремни безопасности в своем автомобильном кресле.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E78FE62-8E52-4032-B9CF-1A86579B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836" y="309879"/>
            <a:ext cx="10658764" cy="168517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Правила безопасности для пассажиров автомобиля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Ты оказался в автомобиле, и сразу превратился в пассажира.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Поэтому у тебя появились кое какие обязанности. 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39AD1F-26F5-4E7D-B598-EC54B9D74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218" y="1825105"/>
            <a:ext cx="4958080" cy="4958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20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6D5C3-2DAC-4C77-90FF-9D1D7247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408" y="270387"/>
            <a:ext cx="9444754" cy="575187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Правила безопасности для пассажиров автомобиля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9C2C8C-2248-49F6-8CB1-B62FA21D5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316" y="1359308"/>
            <a:ext cx="5452857" cy="2239298"/>
          </a:xfr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Во-вторых, не отвлекай водителя от управления автомобилем.</a:t>
            </a:r>
          </a:p>
          <a:p>
            <a:endParaRPr lang="ru-RU" sz="4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BD94C9-BB6F-4074-B1A7-3A18D2DBA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78194"/>
            <a:ext cx="6096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F354B3-7AB4-45A9-AA22-C76DCEBA98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1" t="4158" r="6434" b="54265"/>
          <a:stretch/>
        </p:blipFill>
        <p:spPr>
          <a:xfrm>
            <a:off x="3283974" y="3775588"/>
            <a:ext cx="4955458" cy="3210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258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0FACAF91-0B9B-44B6-8103-267596DD1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5804" y="1375286"/>
            <a:ext cx="5059782" cy="4415913"/>
          </a:xfrm>
          <a:solidFill>
            <a:schemeClr val="accent1">
              <a:lumMod val="40000"/>
              <a:lumOff val="60000"/>
              <a:alpha val="51000"/>
            </a:schemeClr>
          </a:solidFill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В-третьих, ни в коем случае не открывай дверцы машины, пока тебе не разрешат!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И никогда не выходи из машины, пока не убедишься, что мимо не едет другая машина, мотоцикл или автобус.</a:t>
            </a:r>
          </a:p>
          <a:p>
            <a:endParaRPr lang="ru-RU" sz="4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9465A5-5CDA-401C-A2F5-F0D35E52C1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t="5472" r="5897" b="10414"/>
          <a:stretch/>
        </p:blipFill>
        <p:spPr>
          <a:xfrm>
            <a:off x="5551390" y="1789472"/>
            <a:ext cx="6640610" cy="4709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826F8C1-4E1A-4DA2-B7FA-12817A0AA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065" y="250722"/>
            <a:ext cx="10103515" cy="65384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Правила безопасности для пассажиров автомобиля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58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C6B5C5B7-C855-47C8-A377-A54D575E0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37B56F6-6094-44F5-9059-3789C20F9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14914" r="2185" b="14977"/>
          <a:stretch>
            <a:fillRect/>
          </a:stretch>
        </p:blipFill>
        <p:spPr bwMode="auto">
          <a:xfrm>
            <a:off x="295586" y="904107"/>
            <a:ext cx="11579088" cy="5690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6993583-8F1B-442E-9CF8-9F12033FD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3063"/>
            <a:ext cx="10015537" cy="5318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Что не так на картинке?</a:t>
            </a:r>
          </a:p>
        </p:txBody>
      </p:sp>
    </p:spTree>
    <p:extLst>
      <p:ext uri="{BB962C8B-B14F-4D97-AF65-F5344CB8AC3E}">
        <p14:creationId xmlns:p14="http://schemas.microsoft.com/office/powerpoint/2010/main" val="213197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ife.mosmetod.ru/files/image/city/secure/regulations/0028-039-Dvizhenie-avtomobilja.jpg">
            <a:extLst>
              <a:ext uri="{FF2B5EF4-FFF2-40B4-BE49-F238E27FC236}">
                <a16:creationId xmlns:a16="http://schemas.microsoft.com/office/drawing/2014/main" id="{8F492FE2-8199-41AE-A653-E9EB8D071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5" y="573338"/>
            <a:ext cx="10746658" cy="6133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8D436B2-CB7C-4335-8FD4-9DA68C3F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513" y="76200"/>
            <a:ext cx="8821737" cy="55245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Что не так на картинке?</a:t>
            </a:r>
          </a:p>
        </p:txBody>
      </p:sp>
    </p:spTree>
    <p:extLst>
      <p:ext uri="{BB962C8B-B14F-4D97-AF65-F5344CB8AC3E}">
        <p14:creationId xmlns:p14="http://schemas.microsoft.com/office/powerpoint/2010/main" val="380379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1CB15-6ED9-4913-900F-F399B47B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871" y="142568"/>
            <a:ext cx="8209935" cy="47686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Что не так на картинке?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465155-92E1-4260-B434-EDA6DB8F2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0" t="29865" r="23066" b="4736"/>
          <a:stretch/>
        </p:blipFill>
        <p:spPr>
          <a:xfrm>
            <a:off x="885032" y="459658"/>
            <a:ext cx="10687536" cy="6255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642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1F9DF-DA04-43C2-B5D2-CFA0C57B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388941" cy="305816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все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дорожного движения,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тогда у вас не будет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огорчения</a:t>
            </a:r>
            <a:r>
              <a:rPr lang="ru-RU" b="1" dirty="0">
                <a:solidFill>
                  <a:srgbClr val="FF0000"/>
                </a:solidFill>
              </a:rPr>
              <a:t>!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06F88D-4845-4EE4-B167-9B9F7FC72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2518" y="5441576"/>
            <a:ext cx="9613058" cy="959224"/>
          </a:xfrm>
          <a:solidFill>
            <a:schemeClr val="accent1">
              <a:lumMod val="60000"/>
              <a:lumOff val="40000"/>
              <a:alpha val="44000"/>
            </a:schemeClr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51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8A5E6-4440-4075-8F72-9CAC218CF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256712" cy="8953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презентации были использованы: </a:t>
            </a:r>
            <a:br>
              <a:rPr lang="ru-RU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C6998B-5191-4D5D-AF56-7CE7F6549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6913" y="1352549"/>
            <a:ext cx="9742487" cy="51530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  <a:t>Ю. Соколова, «Берегись автомобиля! Правила безопасности на дороге и в транспорте», Буква-ленд, 2022 г. </a:t>
            </a:r>
            <a:b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b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r>
              <a:rPr lang="ru-RU" sz="32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Саулина</a:t>
            </a:r>
            <a: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  <a:t> Т. Ф. «Знакомим дошкольников с правилами дорожного движения»/  Москва,  Мозаика – Синтез 2014</a:t>
            </a:r>
            <a:b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b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r>
              <a:rPr lang="ru-RU" sz="3200" b="1" dirty="0">
                <a:solidFill>
                  <a:srgbClr val="FF0000"/>
                </a:solidFill>
                <a:latin typeface="Gabriola" panose="04040605051002020D02" pitchFamily="82" charset="0"/>
              </a:rPr>
              <a:t>Шорыгина Т. А. «Беседы о правилах дорожного движения» / Творческий центр «Сфера», Москва, 2007.</a:t>
            </a:r>
          </a:p>
          <a:p>
            <a:pPr algn="just">
              <a:spcBef>
                <a:spcPts val="0"/>
              </a:spcBef>
              <a:defRPr/>
            </a:pP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 и текст, заимствованные из интернета, а также из программы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ru-RU" sz="3200" b="1" dirty="0">
                <a:solidFill>
                  <a:prstClr val="black"/>
                </a:solidFill>
                <a:latin typeface="Gabriola" panose="04040605051002020D02" pitchFamily="82" charset="0"/>
              </a:rPr>
            </a:b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531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5947</TotalTime>
  <Words>256</Words>
  <Application>Microsoft Office PowerPoint</Application>
  <PresentationFormat>Широкоэкранный</PresentationFormat>
  <Paragraphs>53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Gabriola</vt:lpstr>
      <vt:lpstr>Times New Roman</vt:lpstr>
      <vt:lpstr>YS Text</vt:lpstr>
      <vt:lpstr>Тема Office</vt:lpstr>
      <vt:lpstr>Основные правила передвижения юного пассажира для детей 6-7 лет </vt:lpstr>
      <vt:lpstr>Презентация PowerPoint</vt:lpstr>
      <vt:lpstr>Какой бывает транспорт</vt:lpstr>
      <vt:lpstr>Какой транспорт перевозит пассажиров? </vt:lpstr>
      <vt:lpstr>Каким транспортом мы с вами пользуемся чаще всего?</vt:lpstr>
      <vt:lpstr>Основные правила поведения в автобусе и на остановке общественного транспорта</vt:lpstr>
      <vt:lpstr>Правила поведения в автобусе</vt:lpstr>
      <vt:lpstr>Правила поведения в автобусе</vt:lpstr>
      <vt:lpstr>Правила поведения в автобусе</vt:lpstr>
      <vt:lpstr>Правила поведения в автобусе</vt:lpstr>
      <vt:lpstr>Правила поведения в автобусе</vt:lpstr>
      <vt:lpstr>Правила поведения в автобусе</vt:lpstr>
      <vt:lpstr>Правила безопасности для пассажиров автомобиля Ты оказался в автомобиле, и сразу превратился в пассажира. Поэтому у тебя появились кое какие обязанности.  </vt:lpstr>
      <vt:lpstr>Правила безопасности для пассажиров автомобиля</vt:lpstr>
      <vt:lpstr>Правила безопасности для пассажиров автомобиля</vt:lpstr>
      <vt:lpstr>Что не так на картинке?</vt:lpstr>
      <vt:lpstr>Что не так на картинке?</vt:lpstr>
      <vt:lpstr>Что не так на картинке?</vt:lpstr>
      <vt:lpstr>Молодцы! Соблюдайте все  Правила дорожного движения,  И тогда у вас не будет  В жизни огорчения! </vt:lpstr>
      <vt:lpstr>В презентации были использованы: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правила передвижения юного пассажира</dc:title>
  <dc:creator>Катя</dc:creator>
  <cp:lastModifiedBy>1</cp:lastModifiedBy>
  <cp:revision>45</cp:revision>
  <dcterms:created xsi:type="dcterms:W3CDTF">2026-04-17T11:36:08Z</dcterms:created>
  <dcterms:modified xsi:type="dcterms:W3CDTF">2026-04-22T10:04:48Z</dcterms:modified>
</cp:coreProperties>
</file>